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91" r:id="rId8"/>
    <p:sldId id="289" r:id="rId9"/>
    <p:sldId id="290" r:id="rId10"/>
    <p:sldId id="261" r:id="rId11"/>
    <p:sldId id="262" r:id="rId12"/>
    <p:sldId id="263" r:id="rId13"/>
    <p:sldId id="272" r:id="rId14"/>
    <p:sldId id="283" r:id="rId15"/>
    <p:sldId id="265" r:id="rId16"/>
    <p:sldId id="266" r:id="rId17"/>
    <p:sldId id="267" r:id="rId18"/>
    <p:sldId id="268" r:id="rId19"/>
    <p:sldId id="271" r:id="rId20"/>
    <p:sldId id="284" r:id="rId21"/>
    <p:sldId id="274" r:id="rId22"/>
    <p:sldId id="275" r:id="rId23"/>
    <p:sldId id="277" r:id="rId24"/>
    <p:sldId id="278" r:id="rId25"/>
    <p:sldId id="279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образовательное учреждение Ростовской области 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«ТАЦИНСКИЙ КАЗАЧИЙ КАДЕТСКИЙ ТЕХНИКУМ»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964488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 «Война. Победа. Память.»</a:t>
            </a:r>
          </a:p>
          <a:p>
            <a:pPr marL="0" indent="0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2019-2021гг.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878497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47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effectLst/>
              </a:rPr>
              <a:t>В апреле 2021года студенты техникума провели </a:t>
            </a:r>
            <a:r>
              <a:rPr lang="ru-RU" sz="2000" dirty="0" smtClean="0">
                <a:effectLst/>
              </a:rPr>
              <a:t>акцию                                      </a:t>
            </a:r>
            <a:r>
              <a:rPr lang="ru-RU" sz="2000" dirty="0">
                <a:effectLst/>
              </a:rPr>
              <a:t>«Никто не забыт, ничто не забыто</a:t>
            </a:r>
            <a:r>
              <a:rPr lang="ru-RU" sz="2000" dirty="0" smtClean="0">
                <a:effectLst/>
              </a:rPr>
              <a:t>»..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632848" cy="4968552"/>
          </a:xfrm>
        </p:spPr>
      </p:pic>
    </p:spTree>
    <p:extLst>
      <p:ext uri="{BB962C8B-B14F-4D97-AF65-F5344CB8AC3E}">
        <p14:creationId xmlns:p14="http://schemas.microsoft.com/office/powerpoint/2010/main" val="216922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Ребята </a:t>
            </a:r>
            <a:r>
              <a:rPr lang="ru-RU" sz="2000" dirty="0">
                <a:effectLst/>
              </a:rPr>
              <a:t>проделали огромную работу по благоустройству воинского захоронения (13 могил) на кладбище п. Жирнов.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733230" cy="34348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2936"/>
            <a:ext cx="3816424" cy="3384376"/>
          </a:xfrm>
        </p:spPr>
      </p:pic>
    </p:spTree>
    <p:extLst>
      <p:ext uri="{BB962C8B-B14F-4D97-AF65-F5344CB8AC3E}">
        <p14:creationId xmlns:p14="http://schemas.microsoft.com/office/powerpoint/2010/main" val="393735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В акции приняли участие студенты </a:t>
            </a:r>
            <a:r>
              <a:rPr lang="ru-RU" sz="2000" dirty="0">
                <a:effectLst/>
              </a:rPr>
              <a:t>первого курса Чуйко Андрей, </a:t>
            </a:r>
            <a:r>
              <a:rPr lang="ru-RU" sz="2000" dirty="0" err="1">
                <a:effectLst/>
              </a:rPr>
              <a:t>Велижев</a:t>
            </a:r>
            <a:r>
              <a:rPr lang="ru-RU" sz="2000" dirty="0">
                <a:effectLst/>
              </a:rPr>
              <a:t> Роман, Чумаченко Егор, Колдузов Павел, </a:t>
            </a:r>
            <a:r>
              <a:rPr lang="ru-RU" sz="2000" dirty="0" err="1">
                <a:effectLst/>
              </a:rPr>
              <a:t>Бабаков</a:t>
            </a:r>
            <a:r>
              <a:rPr lang="ru-RU" sz="2000" dirty="0">
                <a:effectLst/>
              </a:rPr>
              <a:t> Степан, Спирин Михаил и Сердюк Владислав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632848" cy="5040560"/>
          </a:xfrm>
        </p:spPr>
      </p:pic>
    </p:spTree>
    <p:extLst>
      <p:ext uri="{BB962C8B-B14F-4D97-AF65-F5344CB8AC3E}">
        <p14:creationId xmlns:p14="http://schemas.microsoft.com/office/powerpoint/2010/main" val="2442612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effectLst/>
              </a:rPr>
              <a:t>Ребята выпололи траву, убрали листву, вырезали поросль,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высадили </a:t>
            </a:r>
            <a:r>
              <a:rPr lang="ru-RU" sz="2000" dirty="0">
                <a:effectLst/>
              </a:rPr>
              <a:t>цветы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826519" cy="48245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46238"/>
            <a:ext cx="3888432" cy="4807098"/>
          </a:xfrm>
        </p:spPr>
      </p:pic>
    </p:spTree>
    <p:extLst>
      <p:ext uri="{BB962C8B-B14F-4D97-AF65-F5344CB8AC3E}">
        <p14:creationId xmlns:p14="http://schemas.microsoft.com/office/powerpoint/2010/main" val="398408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effectLst/>
              </a:rPr>
              <a:t>покрасили ограду и принесли свежего песка на могилы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4038600" cy="39604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42792" cy="3744416"/>
          </a:xfrm>
        </p:spPr>
      </p:pic>
    </p:spTree>
    <p:extLst>
      <p:ext uri="{BB962C8B-B14F-4D97-AF65-F5344CB8AC3E}">
        <p14:creationId xmlns:p14="http://schemas.microsoft.com/office/powerpoint/2010/main" val="102743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Акция прошла под </a:t>
            </a:r>
            <a:r>
              <a:rPr lang="ru-RU" sz="2000" dirty="0">
                <a:effectLst/>
              </a:rPr>
              <a:t>руководством старшего воспитателя </a:t>
            </a:r>
            <a:r>
              <a:rPr lang="ru-RU" sz="2000" dirty="0" smtClean="0">
                <a:effectLst/>
              </a:rPr>
              <a:t>                          </a:t>
            </a:r>
            <a:r>
              <a:rPr lang="ru-RU" sz="2000" dirty="0" err="1" smtClean="0">
                <a:effectLst/>
              </a:rPr>
              <a:t>Бутько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Натальи Викторовны и педагога-психолога </a:t>
            </a:r>
            <a:r>
              <a:rPr lang="ru-RU" sz="2000" dirty="0" smtClean="0">
                <a:effectLst/>
              </a:rPr>
              <a:t>                             </a:t>
            </a:r>
            <a:r>
              <a:rPr lang="ru-RU" sz="2000" dirty="0" err="1" smtClean="0">
                <a:effectLst/>
              </a:rPr>
              <a:t>Обжериной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Анны Юрьевны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416824" cy="5040560"/>
          </a:xfrm>
        </p:spPr>
      </p:pic>
    </p:spTree>
    <p:extLst>
      <p:ext uri="{BB962C8B-B14F-4D97-AF65-F5344CB8AC3E}">
        <p14:creationId xmlns:p14="http://schemas.microsoft.com/office/powerpoint/2010/main" val="83661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rmAutofit/>
          </a:bodyPr>
          <a:lstStyle/>
          <a:p>
            <a:r>
              <a:rPr lang="ru-RU" sz="2200" dirty="0">
                <a:effectLst/>
              </a:rPr>
              <a:t>Под руководством мастера </a:t>
            </a:r>
            <a:r>
              <a:rPr lang="ru-RU" sz="2200" dirty="0" smtClean="0">
                <a:effectLst/>
              </a:rPr>
              <a:t>п/о Александра </a:t>
            </a:r>
            <a:r>
              <a:rPr lang="ru-RU" sz="2200" dirty="0">
                <a:effectLst/>
              </a:rPr>
              <a:t>Николаевича </a:t>
            </a:r>
            <a:r>
              <a:rPr lang="ru-RU" sz="2200" dirty="0" err="1">
                <a:effectLst/>
              </a:rPr>
              <a:t>Мартынца</a:t>
            </a:r>
            <a:r>
              <a:rPr lang="ru-RU" sz="2200" dirty="0">
                <a:effectLst/>
              </a:rPr>
              <a:t> будущие </a:t>
            </a:r>
            <a:r>
              <a:rPr lang="ru-RU" sz="2200" dirty="0" smtClean="0">
                <a:effectLst/>
              </a:rPr>
              <a:t>сварщики изготовили </a:t>
            </a:r>
            <a:r>
              <a:rPr lang="ru-RU" sz="2200" dirty="0">
                <a:effectLst/>
              </a:rPr>
              <a:t>звезды и обелиск (памятник</a:t>
            </a:r>
            <a:r>
              <a:rPr lang="ru-RU" sz="2200" dirty="0" smtClean="0">
                <a:effectLst/>
              </a:rPr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46238"/>
            <a:ext cx="3600399" cy="480709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48156"/>
            <a:ext cx="3456384" cy="4805179"/>
          </a:xfrm>
        </p:spPr>
      </p:pic>
    </p:spTree>
    <p:extLst>
      <p:ext uri="{BB962C8B-B14F-4D97-AF65-F5344CB8AC3E}">
        <p14:creationId xmlns:p14="http://schemas.microsoft.com/office/powerpoint/2010/main" val="31891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effectLst/>
              </a:rPr>
              <a:t>Каждая могила теперь отмечена красной звездой, которая символизирует место захоронения героев ВОВ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749431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31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5292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4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53536"/>
            <a:ext cx="3034680" cy="5623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effectLst/>
              </a:rPr>
              <a:t>Кадеты установили памятник, закрепили таблички на которых </a:t>
            </a:r>
            <a:r>
              <a:rPr lang="ru-RU" sz="2200" dirty="0">
                <a:effectLst/>
              </a:rPr>
              <a:t>указаны фамилии, воинские звания и дата гибели солдат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4680520" cy="6336704"/>
          </a:xfrm>
        </p:spPr>
      </p:pic>
    </p:spTree>
    <p:extLst>
      <p:ext uri="{BB962C8B-B14F-4D97-AF65-F5344CB8AC3E}">
        <p14:creationId xmlns:p14="http://schemas.microsoft.com/office/powerpoint/2010/main" val="65232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effectLst/>
              </a:rPr>
              <a:t>В 2019году стартовала акция «Война. Победа. Память», посвященная празднованию 75-й годовщины Победы в Великой Отечественной войне 1941-1945 годов</a:t>
            </a:r>
            <a:endParaRPr lang="ru-RU" sz="2000" dirty="0"/>
          </a:p>
        </p:txBody>
      </p:sp>
      <p:pic>
        <p:nvPicPr>
          <p:cNvPr id="1026" name="Picture 2" descr="C:\Users\X\Рабочий стол\Фотоотчет по Акции Война.Победа.Память\Кадеты ТККТ вмузее ст. Тацинск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56792"/>
            <a:ext cx="79208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219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effectLst/>
              </a:rPr>
              <a:t>Таким образом, ребята почтили память тех</a:t>
            </a:r>
            <a:r>
              <a:rPr lang="ru-RU" sz="2200" dirty="0" smtClean="0">
                <a:effectLst/>
              </a:rPr>
              <a:t>,</a:t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 </a:t>
            </a:r>
            <a:r>
              <a:rPr lang="ru-RU" sz="2200" dirty="0">
                <a:effectLst/>
              </a:rPr>
              <a:t>кто защищал нашу Родину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6489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3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53536"/>
            <a:ext cx="374441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472608" cy="6597352"/>
          </a:xfrm>
        </p:spPr>
      </p:pic>
    </p:spTree>
    <p:extLst>
      <p:ext uri="{BB962C8B-B14F-4D97-AF65-F5344CB8AC3E}">
        <p14:creationId xmlns:p14="http://schemas.microsoft.com/office/powerpoint/2010/main" val="4072231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53536"/>
            <a:ext cx="3466728" cy="3535504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Кроме того кадетами техникума ежегодно ведется работа по озеленению и наведению порядка на территории памятника Воину-освободителю в </a:t>
            </a:r>
            <a:r>
              <a:rPr lang="ru-RU" sz="2000" dirty="0" err="1">
                <a:effectLst/>
                <a:latin typeface="Times New Roman" pitchFamily="18" charset="0"/>
                <a:cs typeface="Times New Roman" pitchFamily="18" charset="0"/>
              </a:rPr>
              <a:t>п.Жирнов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12787" b="16841"/>
          <a:stretch/>
        </p:blipFill>
        <p:spPr>
          <a:xfrm rot="16200000">
            <a:off x="-360548" y="1016732"/>
            <a:ext cx="6408712" cy="4752528"/>
          </a:xfrm>
        </p:spPr>
      </p:pic>
    </p:spTree>
    <p:extLst>
      <p:ext uri="{BB962C8B-B14F-4D97-AF65-F5344CB8AC3E}">
        <p14:creationId xmlns:p14="http://schemas.microsoft.com/office/powerpoint/2010/main" val="3130487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404279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24"/>
            <a:ext cx="4494414" cy="424847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96952"/>
            <a:ext cx="4644008" cy="3744416"/>
          </a:xfrm>
        </p:spPr>
      </p:pic>
    </p:spTree>
    <p:extLst>
      <p:ext uri="{BB962C8B-B14F-4D97-AF65-F5344CB8AC3E}">
        <p14:creationId xmlns:p14="http://schemas.microsoft.com/office/powerpoint/2010/main" val="1424786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3322712" cy="25994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 кадеты техникума принимают участие в митингах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40"/>
            <a:ext cx="4824536" cy="6480720"/>
          </a:xfrm>
        </p:spPr>
      </p:pic>
    </p:spTree>
    <p:extLst>
      <p:ext uri="{BB962C8B-B14F-4D97-AF65-F5344CB8AC3E}">
        <p14:creationId xmlns:p14="http://schemas.microsoft.com/office/powerpoint/2010/main" val="1468423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возлагая гирлянду и цветы к памятнику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484784"/>
            <a:ext cx="6030884" cy="4685497"/>
          </a:xfrm>
        </p:spPr>
      </p:pic>
    </p:spTree>
    <p:extLst>
      <p:ext uri="{BB962C8B-B14F-4D97-AF65-F5344CB8AC3E}">
        <p14:creationId xmlns:p14="http://schemas.microsoft.com/office/powerpoint/2010/main" val="2404240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1872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8 мая 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2022года 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студенты техникума приняли участие в возложении цветов к памятнику Воина-освободителя  в честь 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77-ой 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годовщины Победы в Великой Отечественной войне 1941-1945годов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16" y="1646238"/>
            <a:ext cx="67551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008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effectLst/>
              </a:rPr>
              <a:t>Год за годом отдаляет нас от Победного мая 1945 года. Подвиг наших дедов - величайший пример мужества, самоотверженности и героизма для всех нас. Кадеты техникума гордятся нашей Великой Победой и помнят тех, кто не вернулся с той страшной войны.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X\Downloads\000\122515104_5152557_dpp_mpaimage_1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809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0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591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94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effectLst/>
              </a:rPr>
              <a:t>В рамках акции кадеты принимали участие в  мероприятиях по сохранению и увековечиванию памяти погибших в Великой Отечественной войне 1941-1945 годов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848872" cy="5040560"/>
          </a:xfrm>
        </p:spPr>
      </p:pic>
    </p:spTree>
    <p:extLst>
      <p:ext uri="{BB962C8B-B14F-4D97-AF65-F5344CB8AC3E}">
        <p14:creationId xmlns:p14="http://schemas.microsoft.com/office/powerpoint/2010/main" val="256122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effectLst/>
              </a:rPr>
              <a:t>Кадеты совместно с работниками историко-краеведческого музея в ст. Тацинской провели большую работу с архивными документами, фотографиями, письмами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920880" cy="4968552"/>
          </a:xfrm>
        </p:spPr>
      </p:pic>
    </p:spTree>
    <p:extLst>
      <p:ext uri="{BB962C8B-B14F-4D97-AF65-F5344CB8AC3E}">
        <p14:creationId xmlns:p14="http://schemas.microsoft.com/office/powerpoint/2010/main" val="187003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84976" cy="201622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ru-RU" sz="2000" dirty="0" smtClean="0">
                <a:effectLst/>
              </a:rPr>
              <a:t>В </a:t>
            </a:r>
            <a:r>
              <a:rPr lang="ru-RU" sz="2000" dirty="0">
                <a:effectLst/>
              </a:rPr>
              <a:t>ходе акции кадетами было изучено более 494 материалов о погибших воинах, отправлено 118 анкет-запросов о родственниках </a:t>
            </a:r>
            <a:r>
              <a:rPr lang="ru-RU" sz="2000" dirty="0" smtClean="0">
                <a:effectLst/>
              </a:rPr>
              <a:t>военнослужащих, погибших </a:t>
            </a:r>
            <a:r>
              <a:rPr lang="ru-RU" sz="2000" dirty="0">
                <a:effectLst/>
              </a:rPr>
              <a:t>и захороненных на территории Тацинского района в «Центральный архив Министерства обороны Российской Федерации» г. Подольск. На 202 человек была найдена информация о месте призыва или регистрации.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848872" cy="4968552"/>
          </a:xfrm>
        </p:spPr>
      </p:pic>
    </p:spTree>
    <p:extLst>
      <p:ext uri="{BB962C8B-B14F-4D97-AF65-F5344CB8AC3E}">
        <p14:creationId xmlns:p14="http://schemas.microsoft.com/office/powerpoint/2010/main" val="355753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effectLst/>
              </a:rPr>
              <a:t>По месту призыва погибших солдат были отправлены             письма для розыска их родственников.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944">
            <a:off x="457200" y="4509120"/>
            <a:ext cx="4337756" cy="20882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405">
            <a:off x="4617595" y="4151363"/>
            <a:ext cx="4388296" cy="2296078"/>
          </a:xfrm>
        </p:spPr>
      </p:pic>
      <p:sp>
        <p:nvSpPr>
          <p:cNvPr id="8" name="Прямоугольник 7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 месту призыва погибших солдат были отправлены письма для розыска их родственников</a:t>
            </a:r>
          </a:p>
        </p:txBody>
      </p:sp>
      <p:pic>
        <p:nvPicPr>
          <p:cNvPr id="2051" name="Picture 3" descr="C:\Users\X\Рабочий стол\фото\full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350">
            <a:off x="199352" y="1411497"/>
            <a:ext cx="8964488" cy="304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62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1224136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По месту призыва погибших солдат были отправлены письма для розыска их родственников. На сегодня получено 51 ответное письмо, из них 15 положительных ответов с адресами и телефонами родственников погибших солдат, а в 36 содержится информация о том, что родственники не найдены. 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849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3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88640"/>
            <a:ext cx="3240360" cy="6480720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</a:rPr>
              <a:t>К 75-летию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Победы </a:t>
            </a:r>
            <a:r>
              <a:rPr lang="ru-RU" sz="2000" dirty="0">
                <a:effectLst/>
              </a:rPr>
              <a:t>в Великой Отечественной </a:t>
            </a:r>
            <a:r>
              <a:rPr lang="ru-RU" sz="2000" dirty="0" smtClean="0">
                <a:effectLst/>
              </a:rPr>
              <a:t>войне подписаны </a:t>
            </a:r>
            <a:r>
              <a:rPr lang="ru-RU" sz="2000" dirty="0">
                <a:effectLst/>
              </a:rPr>
              <a:t>и отправлены поздравительные письма родственникам пятнадцати погибших, которые отозвались в апреле 2020года, с указанием адреса,  точных координат и фотографии места захоронения погибшего.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3074" name="Picture 2" descr="C:\Users\X\Рабочий стол\отчёт 21\IMG-20210610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984"/>
            <a:ext cx="4546600" cy="606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19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404664"/>
            <a:ext cx="3096344" cy="5400600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В канун 76-й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годовщины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Победы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кадетами и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сотрудниками также отправлены поздравительные письма родственникам погибших</a:t>
            </a:r>
            <a:r>
              <a:rPr lang="ru-RU" sz="2000" dirty="0">
                <a:effectLst/>
              </a:rPr>
              <a:t>. 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3285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297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262</TotalTime>
  <Words>395</Words>
  <Application>Microsoft Office PowerPoint</Application>
  <PresentationFormat>Экран (4:3)</PresentationFormat>
  <Paragraphs>28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Литейная</vt:lpstr>
      <vt:lpstr>Государственное бюджетное профессиональное  образовательное учреждение Ростовской области   «ТАЦИНСКИЙ КАЗАЧИЙ КАДЕТСКИЙ ТЕХНИКУМ» </vt:lpstr>
      <vt:lpstr>В 2019году стартовала акция «Война. Победа. Память», посвященная празднованию 75-й годовщины Победы в Великой Отечественной войне 1941-1945 годов</vt:lpstr>
      <vt:lpstr>В рамках акции кадеты принимали участие в  мероприятиях по сохранению и увековечиванию памяти погибших в Великой Отечественной войне 1941-1945 годов</vt:lpstr>
      <vt:lpstr>Кадеты совместно с работниками историко-краеведческого музея в ст. Тацинской провели большую работу с архивными документами, фотографиями, письмами </vt:lpstr>
      <vt:lpstr>    В ходе акции кадетами было изучено более 494 материалов о погибших воинах, отправлено 118 анкет-запросов о родственниках военнослужащих, погибших и захороненных на территории Тацинского района в «Центральный архив Министерства обороны Российской Федерации» г. Подольск. На 202 человек была найдена информация о месте призыва или регистрации. </vt:lpstr>
      <vt:lpstr>По месту призыва погибших солдат были отправлены             письма для розыска их родственников. </vt:lpstr>
      <vt:lpstr>По месту призыва погибших солдат были отправлены письма для розыска их родственников. На сегодня получено 51 ответное письмо, из них 15 положительных ответов с адресами и телефонами родственников погибших солдат, а в 36 содержится информация о том, что родственники не найдены.  </vt:lpstr>
      <vt:lpstr>К 75-летию  Победы в Великой Отечественной войне подписаны и отправлены поздравительные письма родственникам пятнадцати погибших, которые отозвались в апреле 2020года, с указанием адреса,  точных координат и фотографии места захоронения погибшего. </vt:lpstr>
      <vt:lpstr>В канун 76-й  годовщины Победы  кадетами и сотрудниками также отправлены поздравительные письма родственникам погибших. </vt:lpstr>
      <vt:lpstr>В апреле 2021года студенты техникума провели акцию                                      «Никто не забыт, ничто не забыто».. </vt:lpstr>
      <vt:lpstr>Ребята проделали огромную работу по благоустройству воинского захоронения (13 могил) на кладбище п. Жирнов. </vt:lpstr>
      <vt:lpstr>В акции приняли участие студенты первого курса Чуйко Андрей, Велижев Роман, Чумаченко Егор, Колдузов Павел, Бабаков Степан, Спирин Михаил и Сердюк Владислав</vt:lpstr>
      <vt:lpstr>Ребята выпололи траву, убрали листву, вырезали поросль,  высадили цветы</vt:lpstr>
      <vt:lpstr>покрасили ограду и принесли свежего песка на могилы</vt:lpstr>
      <vt:lpstr>Акция прошла под руководством старшего воспитателя                           Бутько Натальи Викторовны и педагога-психолога                              Обжериной Анны Юрьевны</vt:lpstr>
      <vt:lpstr>Под руководством мастера п/о Александра Николаевича Мартынца будущие сварщики изготовили звезды и обелиск (памятник)</vt:lpstr>
      <vt:lpstr>Каждая могила теперь отмечена красной звездой, которая символизирует место захоронения героев ВОВ.</vt:lpstr>
      <vt:lpstr>Презентация PowerPoint</vt:lpstr>
      <vt:lpstr>Кадеты установили памятник, закрепили таблички на которых указаны фамилии, воинские звания и дата гибели солдат.</vt:lpstr>
      <vt:lpstr>Таким образом, ребята почтили память тех,  кто защищал нашу Родину.</vt:lpstr>
      <vt:lpstr>Презентация PowerPoint</vt:lpstr>
      <vt:lpstr>Кроме того кадетами техникума ежегодно ведется работа по озеленению и наведению порядка на территории памятника Воину-освободителю в п.Жирнов. </vt:lpstr>
      <vt:lpstr>Презентация PowerPoint</vt:lpstr>
      <vt:lpstr>Ежегодно кадеты техникума принимают участие в митингах</vt:lpstr>
      <vt:lpstr>возлагая гирлянду и цветы к памятнику</vt:lpstr>
      <vt:lpstr>8 мая 2022года студенты техникума приняли участие в возложении цветов к памятнику Воина-освободителя  в честь 77-ой годовщины Победы в Великой Отечественной войне 1941-1945годов.</vt:lpstr>
      <vt:lpstr>Год за годом отдаляет нас от Победного мая 1945 года. Подвиг наших дедов - величайший пример мужества, самоотверженности и героизма для всех нас. Кадеты техникума гордятся нашей Великой Победой и помнят тех, кто не вернулся с той страшной войны.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</dc:creator>
  <cp:lastModifiedBy>X</cp:lastModifiedBy>
  <cp:revision>22</cp:revision>
  <dcterms:created xsi:type="dcterms:W3CDTF">2021-06-09T10:20:52Z</dcterms:created>
  <dcterms:modified xsi:type="dcterms:W3CDTF">2022-05-11T12:16:46Z</dcterms:modified>
</cp:coreProperties>
</file>