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924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</a:rPr>
              <a:t>15 февраля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отмечается День памяти о россиянах, исполнявших служебный долг за пределами Отечества. </a:t>
            </a:r>
            <a:b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      В память о тех, кто погиб в горячих точках, выполняя свой воинский долг, студентами Тацинского кадетского казачьего техникума были возложены цветы к памятнику «Землякам, погибшим при исполнении служебного долга» в п.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Жирнов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Calibri"/>
              </a:rPr>
              <a:t> Почтили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память воинов- интернационалистов минутой молчания.                  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243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336704" cy="39212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71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6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5275"/>
            <a:ext cx="8382000" cy="64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28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53650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Летят года, стирая грани,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Меж тем, что было, тем, что есть…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Для тех, кто воевал в </a:t>
            </a:r>
            <a:r>
              <a:rPr lang="ru-RU" sz="2400" b="1" i="1" dirty="0" err="1">
                <a:solidFill>
                  <a:srgbClr val="FF0000"/>
                </a:solidFill>
                <a:latin typeface="Times New Roman Cyr"/>
              </a:rPr>
              <a:t>Афгане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«Долг», «доблесть», «мужество» и «честь» -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Отныне есть не просто звуки,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Не просто громких слов набор…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Сегодня сердца громче стуки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 Cyr"/>
              </a:rPr>
              <a:t>У выживших наперекор…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264696" cy="39933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1008112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Митинг</a:t>
            </a:r>
            <a:r>
              <a:rPr lang="ru-RU" sz="4000" dirty="0"/>
              <a:t> </a:t>
            </a:r>
            <a:r>
              <a:rPr lang="ru-RU" sz="1800" i="1" dirty="0"/>
              <a:t>у памятника «Землякам погибшим при исполнении служебного долга»</a:t>
            </a:r>
            <a:r>
              <a:rPr lang="ru-RU" sz="4000" dirty="0"/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Жирнов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82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480720" cy="39933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048672" cy="3849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Возложение цветов к  памятнику воинам-интернационалистам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31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6048672" cy="40653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6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192688" cy="39933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24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120680" cy="39212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 памятнику «Землякам погибшим при исполнении служебного долга» возложили цветы воспитанники МДОУ «</a:t>
            </a:r>
            <a:r>
              <a:rPr lang="ru-RU" sz="2000" i="1" dirty="0" err="1" smtClean="0"/>
              <a:t>Ивушка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21365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58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15 февраля отмечается День памяти о россиянах, исполнявших служебный долг за пределами Отечества.        В память о тех, кто погиб в горячих точках, выполняя свой воинский долг, студентами Тацинского кадетского казачьего техникума были возложены цветы к памятнику «Землякам, погибшим при исполнении служебного долга» в п. Жирнов. Почтили память воинов- интернационалистов минутой молчания.                   </vt:lpstr>
      <vt:lpstr>Презентация PowerPoint</vt:lpstr>
      <vt:lpstr>Летят года, стирая грани, Меж тем, что было, тем, что есть… Для тех, кто воевал в Афгане «Долг», «доблесть», «мужество» и «честь» -  Отныне есть не просто звуки, Не просто громких слов набор… Сегодня сердца громче стуки У выживших наперекор…</vt:lpstr>
      <vt:lpstr>Митинг у памятника «Землякам погибшим при исполнении служебного долга» п. Жирнов</vt:lpstr>
      <vt:lpstr>Презентация PowerPoint</vt:lpstr>
      <vt:lpstr>Возложение цветов к  памятнику воинам-интернационалистам</vt:lpstr>
      <vt:lpstr>Презентация PowerPoint</vt:lpstr>
      <vt:lpstr>Презентация PowerPoint</vt:lpstr>
      <vt:lpstr>К памятнику «Землякам погибшим при исполнении служебного долга» возложили цветы воспитанники МДОУ «Ивушка»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2021-02-15T11:02:23Z</dcterms:created>
  <dcterms:modified xsi:type="dcterms:W3CDTF">2022-05-04T07:53:50Z</dcterms:modified>
</cp:coreProperties>
</file>